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Mokoto" panose="020B0604020202020204" charset="0"/>
      <p:regular r:id="rId13"/>
    </p:embeddedFont>
    <p:embeddedFont>
      <p:font typeface="Sniglet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Open Sans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8.svg"/><Relationship Id="rId7" Type="http://schemas.openxmlformats.org/officeDocument/2006/relationships/image" Target="../media/image1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4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8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0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6.svg"/><Relationship Id="rId5" Type="http://schemas.openxmlformats.org/officeDocument/2006/relationships/image" Target="../media/image24.sv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20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6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4.svg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73847"/>
            <a:ext cx="15826460" cy="421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68"/>
              </a:lnSpc>
            </a:pPr>
            <a:r>
              <a:rPr lang="en-US" sz="13100" spc="-1624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PROYECTO </a:t>
            </a:r>
          </a:p>
          <a:p>
            <a:pPr marL="0" lvl="0" indent="0" algn="l">
              <a:lnSpc>
                <a:spcPts val="16768"/>
              </a:lnSpc>
            </a:pPr>
            <a:r>
              <a:rPr lang="en-US" sz="13100" spc="-1624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PM4R GP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657733"/>
            <a:ext cx="10382111" cy="143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4"/>
              </a:lnSpc>
            </a:pPr>
            <a:r>
              <a:rPr lang="en-US" sz="289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Proyecto </a:t>
            </a:r>
            <a:r>
              <a:rPr lang="en-US" sz="289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Realizado</a:t>
            </a:r>
            <a:r>
              <a:rPr lang="en-US" sz="289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89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</a:t>
            </a:r>
            <a:r>
              <a:rPr lang="en-US" sz="289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Mauricio </a:t>
            </a:r>
            <a:r>
              <a:rPr lang="en-US" sz="289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Arzabe</a:t>
            </a:r>
            <a:r>
              <a:rPr lang="en-US" sz="289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Leonardo </a:t>
            </a:r>
            <a:r>
              <a:rPr lang="en-US" sz="289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Stefaniszen</a:t>
            </a:r>
            <a:r>
              <a:rPr lang="en-US" sz="289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Mateo </a:t>
            </a:r>
            <a:r>
              <a:rPr lang="en-US" sz="289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Basualdo</a:t>
            </a:r>
            <a:r>
              <a:rPr lang="en-US" sz="289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Leonel </a:t>
            </a:r>
            <a:r>
              <a:rPr lang="en-US" sz="289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Venialgo</a:t>
            </a:r>
            <a:endParaRPr lang="en-US" sz="2890" b="1" dirty="0">
              <a:solidFill>
                <a:schemeClr val="tx1">
                  <a:lumMod val="85000"/>
                  <a:lumOff val="15000"/>
                </a:schemeClr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l">
              <a:lnSpc>
                <a:spcPts val="3844"/>
              </a:lnSpc>
            </a:pPr>
            <a:r>
              <a:rPr lang="en-US" sz="289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Dante Portillo</a:t>
            </a:r>
          </a:p>
        </p:txBody>
      </p:sp>
      <p:sp>
        <p:nvSpPr>
          <p:cNvPr id="4" name="Freeform 4"/>
          <p:cNvSpPr/>
          <p:nvPr/>
        </p:nvSpPr>
        <p:spPr>
          <a:xfrm rot="5400000">
            <a:off x="11284087" y="-1406260"/>
            <a:ext cx="2525072" cy="3773885"/>
          </a:xfrm>
          <a:custGeom>
            <a:avLst/>
            <a:gdLst/>
            <a:ahLst/>
            <a:cxnLst/>
            <a:rect l="l" t="t" r="r" b="b"/>
            <a:pathLst>
              <a:path w="2525072" h="3773885">
                <a:moveTo>
                  <a:pt x="0" y="0"/>
                </a:moveTo>
                <a:lnTo>
                  <a:pt x="2525072" y="0"/>
                </a:lnTo>
                <a:lnTo>
                  <a:pt x="2525072" y="3773885"/>
                </a:lnTo>
                <a:lnTo>
                  <a:pt x="0" y="3773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7364372"/>
            <a:ext cx="9453842" cy="3919047"/>
          </a:xfrm>
          <a:custGeom>
            <a:avLst/>
            <a:gdLst/>
            <a:ahLst/>
            <a:cxnLst/>
            <a:rect l="l" t="t" r="r" b="b"/>
            <a:pathLst>
              <a:path w="9453842" h="3919047">
                <a:moveTo>
                  <a:pt x="0" y="0"/>
                </a:moveTo>
                <a:lnTo>
                  <a:pt x="9453842" y="0"/>
                </a:lnTo>
                <a:lnTo>
                  <a:pt x="9453842" y="3919048"/>
                </a:lnTo>
                <a:lnTo>
                  <a:pt x="0" y="3919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8592438" y="1427933"/>
            <a:ext cx="956758" cy="5979735"/>
          </a:xfrm>
          <a:custGeom>
            <a:avLst/>
            <a:gdLst/>
            <a:ahLst/>
            <a:cxnLst/>
            <a:rect l="l" t="t" r="r" b="b"/>
            <a:pathLst>
              <a:path w="956758" h="5979735">
                <a:moveTo>
                  <a:pt x="0" y="0"/>
                </a:moveTo>
                <a:lnTo>
                  <a:pt x="956758" y="0"/>
                </a:lnTo>
                <a:lnTo>
                  <a:pt x="956758" y="5979735"/>
                </a:lnTo>
                <a:lnTo>
                  <a:pt x="0" y="5979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39840" y="-873347"/>
            <a:ext cx="4133590" cy="4133590"/>
          </a:xfrm>
          <a:custGeom>
            <a:avLst/>
            <a:gdLst/>
            <a:ahLst/>
            <a:cxnLst/>
            <a:rect l="l" t="t" r="r" b="b"/>
            <a:pathLst>
              <a:path w="4133590" h="4133590">
                <a:moveTo>
                  <a:pt x="0" y="0"/>
                </a:moveTo>
                <a:lnTo>
                  <a:pt x="4133590" y="0"/>
                </a:lnTo>
                <a:lnTo>
                  <a:pt x="4133590" y="4133590"/>
                </a:lnTo>
                <a:lnTo>
                  <a:pt x="0" y="4133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8843977" y="3014944"/>
            <a:ext cx="858907" cy="5979735"/>
          </a:xfrm>
          <a:custGeom>
            <a:avLst/>
            <a:gdLst/>
            <a:ahLst/>
            <a:cxnLst/>
            <a:rect l="l" t="t" r="r" b="b"/>
            <a:pathLst>
              <a:path w="858907" h="5979735">
                <a:moveTo>
                  <a:pt x="0" y="0"/>
                </a:moveTo>
                <a:lnTo>
                  <a:pt x="858907" y="0"/>
                </a:lnTo>
                <a:lnTo>
                  <a:pt x="858907" y="5979736"/>
                </a:lnTo>
                <a:lnTo>
                  <a:pt x="0" y="5979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78832" y="7229853"/>
            <a:ext cx="2487716" cy="5105388"/>
          </a:xfrm>
          <a:custGeom>
            <a:avLst/>
            <a:gdLst/>
            <a:ahLst/>
            <a:cxnLst/>
            <a:rect l="l" t="t" r="r" b="b"/>
            <a:pathLst>
              <a:path w="2487716" h="5105388">
                <a:moveTo>
                  <a:pt x="0" y="0"/>
                </a:moveTo>
                <a:lnTo>
                  <a:pt x="2487716" y="0"/>
                </a:lnTo>
                <a:lnTo>
                  <a:pt x="2487716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76349" y="7364372"/>
            <a:ext cx="2608676" cy="3368008"/>
          </a:xfrm>
          <a:custGeom>
            <a:avLst/>
            <a:gdLst/>
            <a:ahLst/>
            <a:cxnLst/>
            <a:rect l="l" t="t" r="r" b="b"/>
            <a:pathLst>
              <a:path w="2608676" h="3368008">
                <a:moveTo>
                  <a:pt x="0" y="0"/>
                </a:moveTo>
                <a:lnTo>
                  <a:pt x="2608676" y="0"/>
                </a:lnTo>
                <a:lnTo>
                  <a:pt x="2608676" y="3368009"/>
                </a:lnTo>
                <a:lnTo>
                  <a:pt x="0" y="336800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9475" y="2271888"/>
            <a:ext cx="13389049" cy="402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02"/>
              </a:lnSpc>
            </a:pPr>
            <a:r>
              <a:rPr lang="en-US" sz="13168" spc="-697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MUCHAS 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-6802679" y="446691"/>
            <a:ext cx="10471816" cy="1523173"/>
          </a:xfrm>
          <a:custGeom>
            <a:avLst/>
            <a:gdLst/>
            <a:ahLst/>
            <a:cxnLst/>
            <a:rect l="l" t="t" r="r" b="b"/>
            <a:pathLst>
              <a:path w="10471816" h="1523173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8213" y="7868825"/>
            <a:ext cx="9453842" cy="3919047"/>
          </a:xfrm>
          <a:custGeom>
            <a:avLst/>
            <a:gdLst/>
            <a:ahLst/>
            <a:cxnLst/>
            <a:rect l="l" t="t" r="r" b="b"/>
            <a:pathLst>
              <a:path w="9453842" h="3919047">
                <a:moveTo>
                  <a:pt x="0" y="0"/>
                </a:moveTo>
                <a:lnTo>
                  <a:pt x="9453843" y="0"/>
                </a:lnTo>
                <a:lnTo>
                  <a:pt x="9453843" y="3919047"/>
                </a:lnTo>
                <a:lnTo>
                  <a:pt x="0" y="3919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40611" y="7734306"/>
            <a:ext cx="2487716" cy="5105388"/>
          </a:xfrm>
          <a:custGeom>
            <a:avLst/>
            <a:gdLst/>
            <a:ahLst/>
            <a:cxnLst/>
            <a:rect l="l" t="t" r="r" b="b"/>
            <a:pathLst>
              <a:path w="2487716" h="5105388">
                <a:moveTo>
                  <a:pt x="0" y="0"/>
                </a:moveTo>
                <a:lnTo>
                  <a:pt x="2487716" y="0"/>
                </a:lnTo>
                <a:lnTo>
                  <a:pt x="2487716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84755" y="7734306"/>
            <a:ext cx="2633170" cy="3368008"/>
          </a:xfrm>
          <a:custGeom>
            <a:avLst/>
            <a:gdLst/>
            <a:ahLst/>
            <a:cxnLst/>
            <a:rect l="l" t="t" r="r" b="b"/>
            <a:pathLst>
              <a:path w="2633170" h="3368008">
                <a:moveTo>
                  <a:pt x="0" y="0"/>
                </a:moveTo>
                <a:lnTo>
                  <a:pt x="2633170" y="0"/>
                </a:lnTo>
                <a:lnTo>
                  <a:pt x="2633170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12810" y="7868825"/>
            <a:ext cx="2608676" cy="3368008"/>
          </a:xfrm>
          <a:custGeom>
            <a:avLst/>
            <a:gdLst/>
            <a:ahLst/>
            <a:cxnLst/>
            <a:rect l="l" t="t" r="r" b="b"/>
            <a:pathLst>
              <a:path w="2608676" h="3368008">
                <a:moveTo>
                  <a:pt x="0" y="0"/>
                </a:moveTo>
                <a:lnTo>
                  <a:pt x="2608676" y="0"/>
                </a:lnTo>
                <a:lnTo>
                  <a:pt x="2608676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517148" y="0"/>
            <a:ext cx="10471816" cy="1523173"/>
          </a:xfrm>
          <a:custGeom>
            <a:avLst/>
            <a:gdLst/>
            <a:ahLst/>
            <a:cxnLst/>
            <a:rect l="l" t="t" r="r" b="b"/>
            <a:pathLst>
              <a:path w="10471816" h="1523173">
                <a:moveTo>
                  <a:pt x="0" y="0"/>
                </a:moveTo>
                <a:lnTo>
                  <a:pt x="10471817" y="0"/>
                </a:lnTo>
                <a:lnTo>
                  <a:pt x="10471817" y="1523173"/>
                </a:lnTo>
                <a:lnTo>
                  <a:pt x="0" y="1523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6440" y="1689003"/>
            <a:ext cx="20835606" cy="2604951"/>
            <a:chOff x="0" y="0"/>
            <a:chExt cx="5487567" cy="6860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7567" cy="686078"/>
            </a:xfrm>
            <a:custGeom>
              <a:avLst/>
              <a:gdLst/>
              <a:ahLst/>
              <a:cxnLst/>
              <a:rect l="l" t="t" r="r" b="b"/>
              <a:pathLst>
                <a:path w="5487567" h="686078">
                  <a:moveTo>
                    <a:pt x="0" y="0"/>
                  </a:moveTo>
                  <a:lnTo>
                    <a:pt x="5487567" y="0"/>
                  </a:lnTo>
                  <a:lnTo>
                    <a:pt x="5487567" y="686078"/>
                  </a:lnTo>
                  <a:lnTo>
                    <a:pt x="0" y="686078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487567" cy="73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43832" y="2563938"/>
            <a:ext cx="15400337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120"/>
              </a:lnSpc>
              <a:spcBef>
                <a:spcPct val="0"/>
              </a:spcBef>
            </a:pPr>
            <a:r>
              <a:rPr lang="en-US" sz="10100" spc="-606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Introducción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4383" y="4628646"/>
            <a:ext cx="11626741" cy="5359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Elegimos este proyecto por una puesta en comun entre los integrantes del grupo, donde decidimos añadirle funciones extra  las cuales son las siguientes: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Caritas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Sensor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Direccion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Bocina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Pantalla</a:t>
            </a:r>
          </a:p>
          <a:p>
            <a:pPr algn="l">
              <a:lnSpc>
                <a:spcPts val="4743"/>
              </a:lnSpc>
            </a:pPr>
            <a:r>
              <a:rPr lang="en-US" sz="33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Bluetooth</a:t>
            </a:r>
          </a:p>
        </p:txBody>
      </p:sp>
      <p:sp>
        <p:nvSpPr>
          <p:cNvPr id="7" name="Freeform 7"/>
          <p:cNvSpPr/>
          <p:nvPr/>
        </p:nvSpPr>
        <p:spPr>
          <a:xfrm rot="413682">
            <a:off x="13794648" y="5923812"/>
            <a:ext cx="3280042" cy="3273272"/>
          </a:xfrm>
          <a:custGeom>
            <a:avLst/>
            <a:gdLst/>
            <a:ahLst/>
            <a:cxnLst/>
            <a:rect l="l" t="t" r="r" b="b"/>
            <a:pathLst>
              <a:path w="3280042" h="3273272">
                <a:moveTo>
                  <a:pt x="0" y="0"/>
                </a:moveTo>
                <a:lnTo>
                  <a:pt x="3280042" y="0"/>
                </a:lnTo>
                <a:lnTo>
                  <a:pt x="3280042" y="3273272"/>
                </a:lnTo>
                <a:lnTo>
                  <a:pt x="0" y="327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530817" y="4293954"/>
            <a:ext cx="3357828" cy="5231743"/>
          </a:xfrm>
          <a:custGeom>
            <a:avLst/>
            <a:gdLst/>
            <a:ahLst/>
            <a:cxnLst/>
            <a:rect l="l" t="t" r="r" b="b"/>
            <a:pathLst>
              <a:path w="3357828" h="5231743">
                <a:moveTo>
                  <a:pt x="0" y="0"/>
                </a:moveTo>
                <a:lnTo>
                  <a:pt x="3357829" y="0"/>
                </a:lnTo>
                <a:lnTo>
                  <a:pt x="3357829" y="5231744"/>
                </a:lnTo>
                <a:lnTo>
                  <a:pt x="0" y="5231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2863257" y="-613727"/>
            <a:ext cx="9751946" cy="2563471"/>
          </a:xfrm>
          <a:custGeom>
            <a:avLst/>
            <a:gdLst/>
            <a:ahLst/>
            <a:cxnLst/>
            <a:rect l="l" t="t" r="r" b="b"/>
            <a:pathLst>
              <a:path w="9751946" h="2563471">
                <a:moveTo>
                  <a:pt x="9751946" y="0"/>
                </a:moveTo>
                <a:lnTo>
                  <a:pt x="0" y="0"/>
                </a:lnTo>
                <a:lnTo>
                  <a:pt x="0" y="2563471"/>
                </a:lnTo>
                <a:lnTo>
                  <a:pt x="9751946" y="2563471"/>
                </a:lnTo>
                <a:lnTo>
                  <a:pt x="9751946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 flipH="1">
            <a:off x="12461598" y="-60753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77208"/>
            <a:ext cx="16374040" cy="8732583"/>
            <a:chOff x="0" y="0"/>
            <a:chExt cx="4312504" cy="22999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12504" cy="2299940"/>
            </a:xfrm>
            <a:custGeom>
              <a:avLst/>
              <a:gdLst/>
              <a:ahLst/>
              <a:cxnLst/>
              <a:rect l="l" t="t" r="r" b="b"/>
              <a:pathLst>
                <a:path w="4312504" h="2299940">
                  <a:moveTo>
                    <a:pt x="0" y="0"/>
                  </a:moveTo>
                  <a:lnTo>
                    <a:pt x="4312504" y="0"/>
                  </a:lnTo>
                  <a:lnTo>
                    <a:pt x="4312504" y="2299940"/>
                  </a:lnTo>
                  <a:lnTo>
                    <a:pt x="0" y="2299940"/>
                  </a:lnTo>
                  <a:close/>
                </a:path>
              </a:pathLst>
            </a:custGeom>
            <a:solidFill>
              <a:srgbClr val="F0F6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312504" cy="2347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91066" y="1566005"/>
            <a:ext cx="15649307" cy="272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71"/>
              </a:lnSpc>
            </a:pPr>
            <a:r>
              <a:rPr lang="en-US" sz="8976" spc="-394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REPARTO DE TAREAS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84072" y="6206920"/>
            <a:ext cx="11141459" cy="1649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5"/>
              </a:lnSpc>
            </a:pPr>
            <a:r>
              <a:rPr lang="en-US" sz="24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Leonel Venialgo: Creación de la aplicación </a:t>
            </a:r>
          </a:p>
          <a:p>
            <a:pPr algn="ctr">
              <a:lnSpc>
                <a:spcPts val="3305"/>
              </a:lnSpc>
            </a:pPr>
            <a:r>
              <a:rPr lang="en-US" sz="24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Leonardo Stefaniszen: Creación del auto, organización del proyecto.</a:t>
            </a:r>
          </a:p>
          <a:p>
            <a:pPr algn="ctr">
              <a:lnSpc>
                <a:spcPts val="3305"/>
              </a:lnSpc>
            </a:pPr>
            <a:r>
              <a:rPr lang="en-US" sz="24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Mateo Basualdo: Melodias</a:t>
            </a:r>
          </a:p>
          <a:p>
            <a:pPr marL="0" lvl="0" indent="0" algn="ctr">
              <a:lnSpc>
                <a:spcPts val="3305"/>
              </a:lnSpc>
            </a:pPr>
            <a:r>
              <a:rPr lang="en-US" sz="248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Mauricio Arzabe: Carita, Sensor Ultrasónico con Pantalla LCD</a:t>
            </a:r>
          </a:p>
        </p:txBody>
      </p:sp>
      <p:sp>
        <p:nvSpPr>
          <p:cNvPr id="8" name="Freeform 8"/>
          <p:cNvSpPr/>
          <p:nvPr/>
        </p:nvSpPr>
        <p:spPr>
          <a:xfrm>
            <a:off x="-811960" y="7641457"/>
            <a:ext cx="3824759" cy="3859848"/>
          </a:xfrm>
          <a:custGeom>
            <a:avLst/>
            <a:gdLst/>
            <a:ahLst/>
            <a:cxnLst/>
            <a:rect l="l" t="t" r="r" b="b"/>
            <a:pathLst>
              <a:path w="3824759" h="3859848">
                <a:moveTo>
                  <a:pt x="0" y="0"/>
                </a:moveTo>
                <a:lnTo>
                  <a:pt x="3824759" y="0"/>
                </a:lnTo>
                <a:lnTo>
                  <a:pt x="3824759" y="3859848"/>
                </a:lnTo>
                <a:lnTo>
                  <a:pt x="0" y="3859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790644" y="-279825"/>
            <a:ext cx="3080752" cy="3103322"/>
          </a:xfrm>
          <a:custGeom>
            <a:avLst/>
            <a:gdLst/>
            <a:ahLst/>
            <a:cxnLst/>
            <a:rect l="l" t="t" r="r" b="b"/>
            <a:pathLst>
              <a:path w="3080752" h="3103322">
                <a:moveTo>
                  <a:pt x="0" y="0"/>
                </a:moveTo>
                <a:lnTo>
                  <a:pt x="3080752" y="0"/>
                </a:lnTo>
                <a:lnTo>
                  <a:pt x="3080752" y="3103322"/>
                </a:lnTo>
                <a:lnTo>
                  <a:pt x="0" y="3103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662923" y="-387433"/>
            <a:ext cx="6832222" cy="2832266"/>
          </a:xfrm>
          <a:custGeom>
            <a:avLst/>
            <a:gdLst/>
            <a:ahLst/>
            <a:cxnLst/>
            <a:rect l="l" t="t" r="r" b="b"/>
            <a:pathLst>
              <a:path w="6832222" h="2832266">
                <a:moveTo>
                  <a:pt x="0" y="0"/>
                </a:moveTo>
                <a:lnTo>
                  <a:pt x="6832222" y="0"/>
                </a:lnTo>
                <a:lnTo>
                  <a:pt x="6832222" y="2832266"/>
                </a:lnTo>
                <a:lnTo>
                  <a:pt x="0" y="28322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06090" y="7217020"/>
            <a:ext cx="653210" cy="4082561"/>
          </a:xfrm>
          <a:custGeom>
            <a:avLst/>
            <a:gdLst/>
            <a:ahLst/>
            <a:cxnLst/>
            <a:rect l="l" t="t" r="r" b="b"/>
            <a:pathLst>
              <a:path w="653210" h="4082561">
                <a:moveTo>
                  <a:pt x="0" y="0"/>
                </a:moveTo>
                <a:lnTo>
                  <a:pt x="653210" y="0"/>
                </a:lnTo>
                <a:lnTo>
                  <a:pt x="653210" y="4082560"/>
                </a:lnTo>
                <a:lnTo>
                  <a:pt x="0" y="4082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496804" y="7217020"/>
            <a:ext cx="586404" cy="4082561"/>
          </a:xfrm>
          <a:custGeom>
            <a:avLst/>
            <a:gdLst/>
            <a:ahLst/>
            <a:cxnLst/>
            <a:rect l="l" t="t" r="r" b="b"/>
            <a:pathLst>
              <a:path w="586404" h="4082561">
                <a:moveTo>
                  <a:pt x="0" y="0"/>
                </a:moveTo>
                <a:lnTo>
                  <a:pt x="586404" y="0"/>
                </a:lnTo>
                <a:lnTo>
                  <a:pt x="586404" y="4082560"/>
                </a:lnTo>
                <a:lnTo>
                  <a:pt x="0" y="4082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-5860783" y="2668082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7501660" y="8875500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8288984" y="0"/>
                </a:moveTo>
                <a:lnTo>
                  <a:pt x="0" y="0"/>
                </a:lnTo>
                <a:lnTo>
                  <a:pt x="0" y="2178906"/>
                </a:lnTo>
                <a:lnTo>
                  <a:pt x="8288984" y="2178906"/>
                </a:lnTo>
                <a:lnTo>
                  <a:pt x="8288984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59506" y="-583628"/>
            <a:ext cx="20835606" cy="4375597"/>
            <a:chOff x="0" y="0"/>
            <a:chExt cx="5487567" cy="1152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7567" cy="1152421"/>
            </a:xfrm>
            <a:custGeom>
              <a:avLst/>
              <a:gdLst/>
              <a:ahLst/>
              <a:cxnLst/>
              <a:rect l="l" t="t" r="r" b="b"/>
              <a:pathLst>
                <a:path w="5487567" h="1152421">
                  <a:moveTo>
                    <a:pt x="0" y="0"/>
                  </a:moveTo>
                  <a:lnTo>
                    <a:pt x="5487567" y="0"/>
                  </a:lnTo>
                  <a:lnTo>
                    <a:pt x="5487567" y="1152421"/>
                  </a:lnTo>
                  <a:lnTo>
                    <a:pt x="0" y="1152421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487567" cy="1200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081643"/>
            <a:ext cx="16230600" cy="122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29"/>
              </a:lnSpc>
            </a:pPr>
            <a:r>
              <a:rPr lang="en-US" sz="7503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Funciones principales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99514" y="4132324"/>
            <a:ext cx="6442983" cy="164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 diseñó un auto basado en el prototipo de auto de otro grupo de anteriores años, se realizó todo el proceso de diseño básico y funcionalidades básicas.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9514" y="6122882"/>
            <a:ext cx="6442983" cy="2062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Posterior a eso, se hizo un boceto de código  que se utilizó como base para todo el resto del código, la base hizo que se pueda mover a la izquierda, derecha, adelante y atrás usando la lógica del puente H.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510531" y="4098133"/>
            <a:ext cx="8115300" cy="5160167"/>
            <a:chOff x="0" y="0"/>
            <a:chExt cx="1002569" cy="6374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02569" cy="637490"/>
            </a:xfrm>
            <a:custGeom>
              <a:avLst/>
              <a:gdLst/>
              <a:ahLst/>
              <a:cxnLst/>
              <a:rect l="l" t="t" r="r" b="b"/>
              <a:pathLst>
                <a:path w="1002569" h="637490">
                  <a:moveTo>
                    <a:pt x="0" y="0"/>
                  </a:moveTo>
                  <a:lnTo>
                    <a:pt x="1002569" y="0"/>
                  </a:lnTo>
                  <a:lnTo>
                    <a:pt x="1002569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2"/>
              <a:stretch>
                <a:fillRect t="-51824" b="-58120"/>
              </a:stretch>
            </a:blipFill>
            <a:ln w="38100" cap="sq">
              <a:solidFill>
                <a:srgbClr val="54676E"/>
              </a:solidFill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14797837" y="2410626"/>
            <a:ext cx="8619924" cy="2265899"/>
          </a:xfrm>
          <a:custGeom>
            <a:avLst/>
            <a:gdLst/>
            <a:ahLst/>
            <a:cxnLst/>
            <a:rect l="l" t="t" r="r" b="b"/>
            <a:pathLst>
              <a:path w="8619924" h="2265899">
                <a:moveTo>
                  <a:pt x="0" y="0"/>
                </a:moveTo>
                <a:lnTo>
                  <a:pt x="8619924" y="0"/>
                </a:lnTo>
                <a:lnTo>
                  <a:pt x="8619924" y="2265899"/>
                </a:lnTo>
                <a:lnTo>
                  <a:pt x="0" y="2265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6473972" y="-372114"/>
            <a:ext cx="8619924" cy="2265899"/>
          </a:xfrm>
          <a:custGeom>
            <a:avLst/>
            <a:gdLst/>
            <a:ahLst/>
            <a:cxnLst/>
            <a:rect l="l" t="t" r="r" b="b"/>
            <a:pathLst>
              <a:path w="8619924" h="2265899">
                <a:moveTo>
                  <a:pt x="0" y="0"/>
                </a:moveTo>
                <a:lnTo>
                  <a:pt x="8619924" y="0"/>
                </a:lnTo>
                <a:lnTo>
                  <a:pt x="8619924" y="2265899"/>
                </a:lnTo>
                <a:lnTo>
                  <a:pt x="0" y="22658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642473"/>
            <a:ext cx="10467607" cy="398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2406" b="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Modulo L298N: Funciona para conectar los motores al arduino</a:t>
            </a:r>
          </a:p>
          <a:p>
            <a:pPr algn="l">
              <a:lnSpc>
                <a:spcPts val="3200"/>
              </a:lnSpc>
            </a:pPr>
            <a:r>
              <a:rPr lang="en-US" sz="2406" b="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Arduino UNO: Es el componente principal para que funcione el proyecto</a:t>
            </a:r>
          </a:p>
          <a:p>
            <a:pPr algn="l">
              <a:lnSpc>
                <a:spcPts val="3200"/>
              </a:lnSpc>
            </a:pPr>
            <a:r>
              <a:rPr lang="en-US" sz="2406" b="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 Ultrasonico: Funciona para medir la distancia </a:t>
            </a:r>
          </a:p>
          <a:p>
            <a:pPr algn="l">
              <a:lnSpc>
                <a:spcPts val="3200"/>
              </a:lnSpc>
            </a:pPr>
            <a:r>
              <a:rPr lang="en-US" sz="2406" b="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 LCD I2C: Funciona mostrando la distancia que marca en el sensor</a:t>
            </a:r>
          </a:p>
          <a:p>
            <a:pPr algn="l">
              <a:lnSpc>
                <a:spcPts val="3200"/>
              </a:lnSpc>
            </a:pPr>
            <a:r>
              <a:rPr lang="en-US" sz="2406" b="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Matriz 8X8 MAX7219: Funciona mostrando las diferentes caras</a:t>
            </a:r>
          </a:p>
          <a:p>
            <a:pPr algn="l">
              <a:lnSpc>
                <a:spcPts val="3200"/>
              </a:lnSpc>
            </a:pPr>
            <a:r>
              <a:rPr lang="en-US" sz="2406" b="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Buzzer: Funciona para reproducir las distintas melodias</a:t>
            </a:r>
          </a:p>
          <a:p>
            <a:pPr marL="0" lvl="0" indent="0" algn="l">
              <a:lnSpc>
                <a:spcPts val="3200"/>
              </a:lnSpc>
            </a:pPr>
            <a:r>
              <a:rPr lang="en-US" sz="2406" b="1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Modulo Bluetooth HC 040: Funciona para conectar el auto con la aplicacion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744427" y="1689003"/>
            <a:ext cx="20835606" cy="3277326"/>
            <a:chOff x="0" y="0"/>
            <a:chExt cx="5487567" cy="8631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7567" cy="863164"/>
            </a:xfrm>
            <a:custGeom>
              <a:avLst/>
              <a:gdLst/>
              <a:ahLst/>
              <a:cxnLst/>
              <a:rect l="l" t="t" r="r" b="b"/>
              <a:pathLst>
                <a:path w="5487567" h="863164">
                  <a:moveTo>
                    <a:pt x="0" y="0"/>
                  </a:moveTo>
                  <a:lnTo>
                    <a:pt x="5487567" y="0"/>
                  </a:lnTo>
                  <a:lnTo>
                    <a:pt x="5487567" y="863164"/>
                  </a:lnTo>
                  <a:lnTo>
                    <a:pt x="0" y="863164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487567" cy="910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78504" y="2787041"/>
            <a:ext cx="15065788" cy="131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98"/>
              </a:lnSpc>
            </a:pPr>
            <a:r>
              <a:rPr lang="en-US" sz="8090">
                <a:solidFill>
                  <a:srgbClr val="F0F6F5"/>
                </a:solidFill>
                <a:latin typeface="Mokoto"/>
                <a:ea typeface="Mokoto"/>
                <a:cs typeface="Mokoto"/>
                <a:sym typeface="Mokoto"/>
              </a:rPr>
              <a:t>COMPONENTES</a:t>
            </a:r>
          </a:p>
        </p:txBody>
      </p:sp>
      <p:sp>
        <p:nvSpPr>
          <p:cNvPr id="7" name="Freeform 7"/>
          <p:cNvSpPr/>
          <p:nvPr/>
        </p:nvSpPr>
        <p:spPr>
          <a:xfrm>
            <a:off x="14679145" y="507139"/>
            <a:ext cx="2966397" cy="4433474"/>
          </a:xfrm>
          <a:custGeom>
            <a:avLst/>
            <a:gdLst/>
            <a:ahLst/>
            <a:cxnLst/>
            <a:rect l="l" t="t" r="r" b="b"/>
            <a:pathLst>
              <a:path w="2966397" h="4433474">
                <a:moveTo>
                  <a:pt x="0" y="0"/>
                </a:moveTo>
                <a:lnTo>
                  <a:pt x="2966397" y="0"/>
                </a:lnTo>
                <a:lnTo>
                  <a:pt x="2966397" y="4433475"/>
                </a:lnTo>
                <a:lnTo>
                  <a:pt x="0" y="4433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985739" y="6002695"/>
            <a:ext cx="6991948" cy="3394273"/>
          </a:xfrm>
          <a:custGeom>
            <a:avLst/>
            <a:gdLst/>
            <a:ahLst/>
            <a:cxnLst/>
            <a:rect l="l" t="t" r="r" b="b"/>
            <a:pathLst>
              <a:path w="6991948" h="3394273">
                <a:moveTo>
                  <a:pt x="0" y="0"/>
                </a:moveTo>
                <a:lnTo>
                  <a:pt x="6991948" y="0"/>
                </a:lnTo>
                <a:lnTo>
                  <a:pt x="6991948" y="3394273"/>
                </a:lnTo>
                <a:lnTo>
                  <a:pt x="0" y="339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1268" y="1386663"/>
            <a:ext cx="16945463" cy="128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3"/>
              </a:lnSpc>
            </a:pPr>
            <a:r>
              <a:rPr lang="en-US" sz="8655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CREACION DE LA APP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-5603399" y="1553416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5" y="0"/>
                </a:lnTo>
                <a:lnTo>
                  <a:pt x="8288985" y="2178905"/>
                </a:lnTo>
                <a:lnTo>
                  <a:pt x="0" y="21789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4879630" y="-1089453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4" y="0"/>
                </a:lnTo>
                <a:lnTo>
                  <a:pt x="8288984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62376" y="3542430"/>
            <a:ext cx="4018787" cy="5715870"/>
          </a:xfrm>
          <a:custGeom>
            <a:avLst/>
            <a:gdLst/>
            <a:ahLst/>
            <a:cxnLst/>
            <a:rect l="l" t="t" r="r" b="b"/>
            <a:pathLst>
              <a:path w="4018787" h="5715870">
                <a:moveTo>
                  <a:pt x="0" y="0"/>
                </a:moveTo>
                <a:lnTo>
                  <a:pt x="4018787" y="0"/>
                </a:lnTo>
                <a:lnTo>
                  <a:pt x="4018787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16248" y="3675171"/>
            <a:ext cx="7976158" cy="4921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154" lvl="1" indent="-339577" algn="l">
              <a:lnSpc>
                <a:spcPts val="4403"/>
              </a:lnSpc>
              <a:buFont typeface="Arial"/>
              <a:buChar char="•"/>
            </a:pPr>
            <a:r>
              <a:rPr lang="en-US" sz="3145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Cree una app para que el coche pueda moverse  hacia adelante, izquierda, derecha, reversa e inmóvil,  para que pueda prender y apagar los motores, que reproduzca sonido del buzzer y vincular la app con el código Arduino (vincular cada función de la aplicación con cada parte del código) y también vincular por vía bluetooth con el auto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2805621" y="8942007"/>
            <a:ext cx="8288984" cy="2178906"/>
          </a:xfrm>
          <a:custGeom>
            <a:avLst/>
            <a:gdLst/>
            <a:ahLst/>
            <a:cxnLst/>
            <a:rect l="l" t="t" r="r" b="b"/>
            <a:pathLst>
              <a:path w="8288984" h="2178906">
                <a:moveTo>
                  <a:pt x="0" y="0"/>
                </a:moveTo>
                <a:lnTo>
                  <a:pt x="8288985" y="0"/>
                </a:lnTo>
                <a:lnTo>
                  <a:pt x="8288985" y="2178906"/>
                </a:lnTo>
                <a:lnTo>
                  <a:pt x="0" y="21789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404611" y="-537405"/>
            <a:ext cx="8817711" cy="11470777"/>
            <a:chOff x="0" y="0"/>
            <a:chExt cx="2322360" cy="30211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22360" cy="3021110"/>
            </a:xfrm>
            <a:custGeom>
              <a:avLst/>
              <a:gdLst/>
              <a:ahLst/>
              <a:cxnLst/>
              <a:rect l="l" t="t" r="r" b="b"/>
              <a:pathLst>
                <a:path w="2322360" h="3021110">
                  <a:moveTo>
                    <a:pt x="0" y="0"/>
                  </a:moveTo>
                  <a:lnTo>
                    <a:pt x="2322360" y="0"/>
                  </a:lnTo>
                  <a:lnTo>
                    <a:pt x="2322360" y="3021110"/>
                  </a:lnTo>
                  <a:lnTo>
                    <a:pt x="0" y="3021110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22360" cy="3068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15098928" y="-845750"/>
            <a:ext cx="7130775" cy="1874450"/>
          </a:xfrm>
          <a:custGeom>
            <a:avLst/>
            <a:gdLst/>
            <a:ahLst/>
            <a:cxnLst/>
            <a:rect l="l" t="t" r="r" b="b"/>
            <a:pathLst>
              <a:path w="7130775" h="1874450">
                <a:moveTo>
                  <a:pt x="0" y="0"/>
                </a:moveTo>
                <a:lnTo>
                  <a:pt x="7130775" y="0"/>
                </a:lnTo>
                <a:lnTo>
                  <a:pt x="7130775" y="1874450"/>
                </a:lnTo>
                <a:lnTo>
                  <a:pt x="0" y="1874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725626" y="1206530"/>
            <a:ext cx="6301531" cy="8402041"/>
          </a:xfrm>
          <a:custGeom>
            <a:avLst/>
            <a:gdLst/>
            <a:ahLst/>
            <a:cxnLst/>
            <a:rect l="l" t="t" r="r" b="b"/>
            <a:pathLst>
              <a:path w="6301531" h="8402041">
                <a:moveTo>
                  <a:pt x="0" y="0"/>
                </a:moveTo>
                <a:lnTo>
                  <a:pt x="6301531" y="0"/>
                </a:lnTo>
                <a:lnTo>
                  <a:pt x="6301531" y="8402042"/>
                </a:lnTo>
                <a:lnTo>
                  <a:pt x="0" y="8402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5408" y="1016030"/>
            <a:ext cx="10375911" cy="327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60"/>
              </a:lnSpc>
            </a:pPr>
            <a:r>
              <a:rPr lang="en-US" sz="9400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MELODIA coN BUZZER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39238" y="3591820"/>
            <a:ext cx="9525" cy="5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3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484502" y="4606188"/>
            <a:ext cx="10186817" cy="393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2"/>
              </a:lnSpc>
            </a:pPr>
            <a:r>
              <a:rPr lang="en-US" sz="2553">
                <a:solidFill>
                  <a:srgbClr val="05061C"/>
                </a:solidFill>
                <a:latin typeface="Open Sans"/>
                <a:ea typeface="Open Sans"/>
                <a:cs typeface="Open Sans"/>
                <a:sym typeface="Open Sans"/>
              </a:rPr>
              <a:t>La idea de que el auto tenga melodías era para darle mas personalización y funciones al proyecto. Para esto tuve que realizar la conexión únicamente del buzzer. Para hacer las melodías, primero las realice en un secuenciador, luego convertí el archivo MIDI en código C++ mediante un pagina. En el código realice dos vectores; uno para las notas y otro para sus duraciones. Utilice un ciclo for para reproducir la melodía. Realice dos melodías distintas, las cuales una se reproduce en el setup y la otra en el loop.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9409401" y="-3233896"/>
            <a:ext cx="1231961" cy="7699753"/>
          </a:xfrm>
          <a:custGeom>
            <a:avLst/>
            <a:gdLst/>
            <a:ahLst/>
            <a:cxnLst/>
            <a:rect l="l" t="t" r="r" b="b"/>
            <a:pathLst>
              <a:path w="1231961" h="7699753">
                <a:moveTo>
                  <a:pt x="0" y="0"/>
                </a:moveTo>
                <a:lnTo>
                  <a:pt x="1231960" y="0"/>
                </a:lnTo>
                <a:lnTo>
                  <a:pt x="1231960" y="7699753"/>
                </a:lnTo>
                <a:lnTo>
                  <a:pt x="0" y="7699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7395585" y="-1686129"/>
            <a:ext cx="910707" cy="6340366"/>
          </a:xfrm>
          <a:custGeom>
            <a:avLst/>
            <a:gdLst/>
            <a:ahLst/>
            <a:cxnLst/>
            <a:rect l="l" t="t" r="r" b="b"/>
            <a:pathLst>
              <a:path w="910707" h="6340366">
                <a:moveTo>
                  <a:pt x="0" y="0"/>
                </a:moveTo>
                <a:lnTo>
                  <a:pt x="910707" y="0"/>
                </a:lnTo>
                <a:lnTo>
                  <a:pt x="910707" y="6340366"/>
                </a:lnTo>
                <a:lnTo>
                  <a:pt x="0" y="6340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514350" y="-779148"/>
            <a:ext cx="8365288" cy="11845296"/>
            <a:chOff x="0" y="0"/>
            <a:chExt cx="2203204" cy="31197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3204" cy="3119749"/>
            </a:xfrm>
            <a:custGeom>
              <a:avLst/>
              <a:gdLst/>
              <a:ahLst/>
              <a:cxnLst/>
              <a:rect l="l" t="t" r="r" b="b"/>
              <a:pathLst>
                <a:path w="2203204" h="3119749">
                  <a:moveTo>
                    <a:pt x="0" y="0"/>
                  </a:moveTo>
                  <a:lnTo>
                    <a:pt x="2203204" y="0"/>
                  </a:lnTo>
                  <a:lnTo>
                    <a:pt x="2203204" y="3119749"/>
                  </a:lnTo>
                  <a:lnTo>
                    <a:pt x="0" y="3119749"/>
                  </a:lnTo>
                  <a:close/>
                </a:path>
              </a:pathLst>
            </a:custGeom>
            <a:solidFill>
              <a:srgbClr val="4E767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03204" cy="31673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7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166060" y="2134128"/>
            <a:ext cx="9577992" cy="209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82"/>
              </a:lnSpc>
            </a:pPr>
            <a:r>
              <a:rPr lang="en-US" sz="6679" spc="-133">
                <a:solidFill>
                  <a:srgbClr val="000000"/>
                </a:solidFill>
                <a:latin typeface="Mokoto"/>
                <a:ea typeface="Mokoto"/>
                <a:cs typeface="Mokoto"/>
                <a:sym typeface="Mokoto"/>
              </a:rPr>
              <a:t>Caras Sensor y Pantalla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66060" y="4227279"/>
            <a:ext cx="10256193" cy="569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La matriz tiene 3 caras distintas: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Cara feliz: la cual se activa cuando el auto esta en movimiente hacia adelante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Carita triste: se activa cuando el auto va en reversa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Carita sorpresa: se activa cuando el auto esta quieto </a:t>
            </a:r>
          </a:p>
          <a:p>
            <a:pPr algn="l">
              <a:lnSpc>
                <a:spcPts val="4534"/>
              </a:lnSpc>
            </a:pPr>
            <a:r>
              <a:rPr lang="en-US" sz="323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El sensor esta conectado con la pantalla LCD de manera que la distancia que capta el sensor se muestre en la pantalla.</a:t>
            </a:r>
          </a:p>
          <a:p>
            <a:pPr algn="just">
              <a:lnSpc>
                <a:spcPts val="4534"/>
              </a:lnSpc>
              <a:spcBef>
                <a:spcPct val="0"/>
              </a:spcBef>
            </a:pPr>
            <a:endParaRPr lang="en-US" sz="323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5777931" cy="8229600"/>
            <a:chOff x="0" y="0"/>
            <a:chExt cx="895153" cy="12749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5153" cy="1274980"/>
            </a:xfrm>
            <a:custGeom>
              <a:avLst/>
              <a:gdLst/>
              <a:ahLst/>
              <a:cxnLst/>
              <a:rect l="l" t="t" r="r" b="b"/>
              <a:pathLst>
                <a:path w="895153" h="1274980">
                  <a:moveTo>
                    <a:pt x="0" y="0"/>
                  </a:moveTo>
                  <a:lnTo>
                    <a:pt x="895153" y="0"/>
                  </a:lnTo>
                  <a:lnTo>
                    <a:pt x="895153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6"/>
              <a:stretch>
                <a:fillRect l="-56292" r="-56292"/>
              </a:stretch>
            </a:blipFill>
            <a:ln w="28575" cap="sq">
              <a:solidFill>
                <a:srgbClr val="26383F"/>
              </a:solidFill>
              <a:prstDash val="solid"/>
              <a:miter/>
            </a:ln>
          </p:spPr>
        </p:sp>
      </p:grpSp>
      <p:sp>
        <p:nvSpPr>
          <p:cNvPr id="11" name="Freeform 11"/>
          <p:cNvSpPr/>
          <p:nvPr/>
        </p:nvSpPr>
        <p:spPr>
          <a:xfrm>
            <a:off x="15165888" y="-4741304"/>
            <a:ext cx="4980565" cy="6430307"/>
          </a:xfrm>
          <a:custGeom>
            <a:avLst/>
            <a:gdLst/>
            <a:ahLst/>
            <a:cxnLst/>
            <a:rect l="l" t="t" r="r" b="b"/>
            <a:pathLst>
              <a:path w="4980565" h="6430307">
                <a:moveTo>
                  <a:pt x="0" y="0"/>
                </a:moveTo>
                <a:lnTo>
                  <a:pt x="4980565" y="0"/>
                </a:lnTo>
                <a:lnTo>
                  <a:pt x="4980565" y="6430307"/>
                </a:lnTo>
                <a:lnTo>
                  <a:pt x="0" y="6430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8025"/>
            <a:ext cx="14508862" cy="1806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13"/>
              </a:lnSpc>
            </a:pPr>
            <a:r>
              <a:rPr lang="en-US" sz="11260" spc="-1396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PROBLEMATICAS</a:t>
            </a:r>
          </a:p>
          <a:p>
            <a:pPr marL="0" lvl="0" indent="0" algn="l">
              <a:lnSpc>
                <a:spcPts val="14413"/>
              </a:lnSpc>
            </a:pPr>
            <a:r>
              <a:rPr lang="en-US" sz="11260" spc="-1396">
                <a:solidFill>
                  <a:srgbClr val="05061C"/>
                </a:solidFill>
                <a:latin typeface="Mokoto"/>
                <a:ea typeface="Mokoto"/>
                <a:cs typeface="Mokoto"/>
                <a:sym typeface="Mokoto"/>
              </a:rPr>
              <a:t>Y SOLUCIONES</a:t>
            </a:r>
          </a:p>
        </p:txBody>
      </p:sp>
      <p:sp>
        <p:nvSpPr>
          <p:cNvPr id="3" name="Freeform 3"/>
          <p:cNvSpPr/>
          <p:nvPr/>
        </p:nvSpPr>
        <p:spPr>
          <a:xfrm>
            <a:off x="-530143" y="8582162"/>
            <a:ext cx="9453842" cy="3919047"/>
          </a:xfrm>
          <a:custGeom>
            <a:avLst/>
            <a:gdLst/>
            <a:ahLst/>
            <a:cxnLst/>
            <a:rect l="l" t="t" r="r" b="b"/>
            <a:pathLst>
              <a:path w="9453842" h="3919047">
                <a:moveTo>
                  <a:pt x="0" y="0"/>
                </a:moveTo>
                <a:lnTo>
                  <a:pt x="9453843" y="0"/>
                </a:lnTo>
                <a:lnTo>
                  <a:pt x="9453843" y="3919048"/>
                </a:lnTo>
                <a:lnTo>
                  <a:pt x="0" y="391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8748829" y="2295437"/>
            <a:ext cx="956758" cy="5979735"/>
          </a:xfrm>
          <a:custGeom>
            <a:avLst/>
            <a:gdLst/>
            <a:ahLst/>
            <a:cxnLst/>
            <a:rect l="l" t="t" r="r" b="b"/>
            <a:pathLst>
              <a:path w="956758" h="5979735">
                <a:moveTo>
                  <a:pt x="0" y="0"/>
                </a:moveTo>
                <a:lnTo>
                  <a:pt x="956758" y="0"/>
                </a:lnTo>
                <a:lnTo>
                  <a:pt x="956758" y="5979736"/>
                </a:lnTo>
                <a:lnTo>
                  <a:pt x="0" y="59797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916554" y="0"/>
            <a:ext cx="4133590" cy="4133590"/>
          </a:xfrm>
          <a:custGeom>
            <a:avLst/>
            <a:gdLst/>
            <a:ahLst/>
            <a:cxnLst/>
            <a:rect l="l" t="t" r="r" b="b"/>
            <a:pathLst>
              <a:path w="4133590" h="4133590">
                <a:moveTo>
                  <a:pt x="0" y="0"/>
                </a:moveTo>
                <a:lnTo>
                  <a:pt x="4133591" y="0"/>
                </a:lnTo>
                <a:lnTo>
                  <a:pt x="4133591" y="4133590"/>
                </a:lnTo>
                <a:lnTo>
                  <a:pt x="0" y="41335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8797754" y="3969136"/>
            <a:ext cx="858907" cy="5979735"/>
          </a:xfrm>
          <a:custGeom>
            <a:avLst/>
            <a:gdLst/>
            <a:ahLst/>
            <a:cxnLst/>
            <a:rect l="l" t="t" r="r" b="b"/>
            <a:pathLst>
              <a:path w="858907" h="5979735">
                <a:moveTo>
                  <a:pt x="0" y="0"/>
                </a:moveTo>
                <a:lnTo>
                  <a:pt x="858907" y="0"/>
                </a:lnTo>
                <a:lnTo>
                  <a:pt x="858907" y="5979736"/>
                </a:lnTo>
                <a:lnTo>
                  <a:pt x="0" y="5979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916554" y="8582162"/>
            <a:ext cx="2487716" cy="5105388"/>
          </a:xfrm>
          <a:custGeom>
            <a:avLst/>
            <a:gdLst/>
            <a:ahLst/>
            <a:cxnLst/>
            <a:rect l="l" t="t" r="r" b="b"/>
            <a:pathLst>
              <a:path w="2487716" h="5105388">
                <a:moveTo>
                  <a:pt x="0" y="0"/>
                </a:moveTo>
                <a:lnTo>
                  <a:pt x="2487717" y="0"/>
                </a:lnTo>
                <a:lnTo>
                  <a:pt x="2487717" y="5105388"/>
                </a:lnTo>
                <a:lnTo>
                  <a:pt x="0" y="5105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42825" y="8447643"/>
            <a:ext cx="2633170" cy="3368008"/>
          </a:xfrm>
          <a:custGeom>
            <a:avLst/>
            <a:gdLst/>
            <a:ahLst/>
            <a:cxnLst/>
            <a:rect l="l" t="t" r="r" b="b"/>
            <a:pathLst>
              <a:path w="2633170" h="3368008">
                <a:moveTo>
                  <a:pt x="0" y="0"/>
                </a:moveTo>
                <a:lnTo>
                  <a:pt x="2633170" y="0"/>
                </a:lnTo>
                <a:lnTo>
                  <a:pt x="2633170" y="3368009"/>
                </a:lnTo>
                <a:lnTo>
                  <a:pt x="0" y="33680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92448" y="8509884"/>
            <a:ext cx="2608676" cy="3368008"/>
          </a:xfrm>
          <a:custGeom>
            <a:avLst/>
            <a:gdLst/>
            <a:ahLst/>
            <a:cxnLst/>
            <a:rect l="l" t="t" r="r" b="b"/>
            <a:pathLst>
              <a:path w="2608676" h="3368008">
                <a:moveTo>
                  <a:pt x="0" y="0"/>
                </a:moveTo>
                <a:lnTo>
                  <a:pt x="2608676" y="0"/>
                </a:lnTo>
                <a:lnTo>
                  <a:pt x="2608676" y="3368008"/>
                </a:lnTo>
                <a:lnTo>
                  <a:pt x="0" y="336800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57539" y="4425085"/>
            <a:ext cx="14043585" cy="2591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3465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Nuestro problema principal fueron los motores ya que habian muy pocos y de los 4 que usamos 2 no tenian funcionamiento.</a:t>
            </a:r>
          </a:p>
          <a:p>
            <a:pPr algn="l">
              <a:lnSpc>
                <a:spcPts val="5198"/>
              </a:lnSpc>
            </a:pPr>
            <a:r>
              <a:rPr lang="en-US" sz="3465">
                <a:solidFill>
                  <a:srgbClr val="05061C"/>
                </a:solidFill>
                <a:latin typeface="Canva Sans"/>
                <a:ea typeface="Canva Sans"/>
                <a:cs typeface="Canva Sans"/>
                <a:sym typeface="Canva Sans"/>
              </a:rPr>
              <a:t>A parte de esto al configurar las caras contamos con 2 matrices LED, de las cuales solo uno de los modulos funcionaba.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</Words>
  <Application>Microsoft Office PowerPoint</Application>
  <PresentationFormat>Personalizado</PresentationFormat>
  <Paragraphs>43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Canva Sans</vt:lpstr>
      <vt:lpstr>Mokoto</vt:lpstr>
      <vt:lpstr>Sniglet</vt:lpstr>
      <vt:lpstr>Arial</vt:lpstr>
      <vt:lpstr>Canva Sans Bold</vt:lpstr>
      <vt:lpstr>Open Sans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Informática y Tecnología Ilustrado Moderno Verde Oscuro</dc:title>
  <cp:lastModifiedBy>TuSoft</cp:lastModifiedBy>
  <cp:revision>2</cp:revision>
  <dcterms:created xsi:type="dcterms:W3CDTF">2006-08-16T00:00:00Z</dcterms:created>
  <dcterms:modified xsi:type="dcterms:W3CDTF">2024-12-06T15:02:17Z</dcterms:modified>
  <dc:identifier>DAGYhrCvU14</dc:identifier>
</cp:coreProperties>
</file>